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9"/>
  </p:notesMasterIdLst>
  <p:sldIdLst>
    <p:sldId id="257" r:id="rId3"/>
    <p:sldId id="290" r:id="rId4"/>
    <p:sldId id="274" r:id="rId5"/>
    <p:sldId id="275" r:id="rId6"/>
    <p:sldId id="276" r:id="rId7"/>
    <p:sldId id="27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06B4E-81F1-44A4-930F-DFD01CAD4ACD}" type="datetimeFigureOut">
              <a:rPr lang="ko-KR" altLang="en-US" smtClean="0"/>
              <a:t>2020-04-06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6929C-3679-4BDA-9650-163030F80B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2903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6929C-3679-4BDA-9650-163030F80BF5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198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자유형 8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자유형 9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자유형 10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자유형 11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자유형 12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자유형 13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자유형 14"/>
          <p:cNvSpPr/>
          <p:nvPr/>
        </p:nvSpPr>
        <p:spPr>
          <a:xfrm>
            <a:off x="-8468" y="-8468"/>
            <a:ext cx="863825" cy="5698067"/>
          </a:xfrm>
          <a:custGeom>
            <a:avLst/>
            <a:gdLst>
              <a:gd name="connsiteX0" fmla="*/ 0 w 863600"/>
              <a:gd name="connsiteY0" fmla="*/ 8467 h 5698067"/>
              <a:gd name="connsiteX1" fmla="*/ 863600 w 863600"/>
              <a:gd name="connsiteY1" fmla="*/ 0 h 5698067"/>
              <a:gd name="connsiteX2" fmla="*/ 863600 w 863600"/>
              <a:gd name="connsiteY2" fmla="*/ 16934 h 5698067"/>
              <a:gd name="connsiteX3" fmla="*/ 0 w 863600"/>
              <a:gd name="connsiteY3" fmla="*/ 5698067 h 5698067"/>
              <a:gd name="connsiteX4" fmla="*/ 0 w 863600"/>
              <a:gd name="connsiteY4" fmla="*/ 8467 h 569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자유형 15"/>
          <p:cNvSpPr/>
          <p:nvPr/>
        </p:nvSpPr>
        <p:spPr>
          <a:xfrm>
            <a:off x="10374369" y="3589868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07460" y="2404534"/>
            <a:ext cx="7768959" cy="1646302"/>
          </a:xfrm>
        </p:spPr>
        <p:txBody>
          <a:bodyPr anchor="b">
            <a:noAutofit/>
          </a:bodyPr>
          <a:lstStyle>
            <a:lvl1pPr algn="r" latinLnBrk="1">
              <a:defRPr lang="ko-KR" sz="5400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07460" y="4050834"/>
            <a:ext cx="7768959" cy="1096899"/>
          </a:xfrm>
        </p:spPr>
        <p:txBody>
          <a:bodyPr anchor="t"/>
          <a:lstStyle>
            <a:lvl1pPr marL="0" indent="0" algn="r" latinLnBrk="1">
              <a:buNone/>
              <a:defRPr lang="ko-KR">
                <a:solidFill>
                  <a:schemeClr val="tx1">
                    <a:lumMod val="50000"/>
                    <a:lumOff val="50000"/>
                  </a:schemeClr>
                </a:solidFill>
                <a:ea typeface="맑은 고딕" panose="020B0503020000020004" pitchFamily="50" charset="-127"/>
              </a:defRPr>
            </a:lvl1pPr>
            <a:lvl2pPr marL="457200" indent="0" algn="ctr" latinLnBrk="1">
              <a:buNone/>
              <a:defRPr lang="ko-K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1">
              <a:buNone/>
              <a:defRPr lang="ko-K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1">
              <a:buNone/>
              <a:defRPr lang="ko-K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1">
              <a:buNone/>
              <a:defRPr lang="ko-K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1">
              <a:buNone/>
              <a:defRPr lang="ko-K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1">
              <a:buNone/>
              <a:defRPr lang="ko-K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1">
              <a:buNone/>
              <a:defRPr lang="ko-K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1">
              <a:buNone/>
              <a:defRPr lang="ko-K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58722" y="6041363"/>
            <a:ext cx="6299252" cy="365125"/>
          </a:xfrm>
        </p:spPr>
        <p:txBody>
          <a:bodyPr/>
          <a:lstStyle>
            <a:lvl1pPr>
              <a:defRPr>
                <a:ea typeface="맑은 고딕" panose="020B0503020000020004" pitchFamily="50" charset="-127"/>
              </a:defRPr>
            </a:lvl1pPr>
          </a:lstStyle>
          <a:p>
            <a:endParaRPr 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altLang="ko-KR" smtClean="0"/>
              <a:pPr/>
              <a:t>‹#›</a:t>
            </a:fld>
            <a:endParaRPr lang="ko-KR" altLang="en-US" dirty="0">
              <a:ea typeface="맑은 고딕" panose="020B0503020000020004" pitchFamily="50" charset="-127"/>
            </a:endParaRP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0" y="6041363"/>
            <a:ext cx="912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fld id="{3D065518-3A63-419A-8231-5D33913BABEB}" type="datetime5">
              <a:rPr lang="ko-KR" altLang="en-US" smtClean="0"/>
              <a:t>2020/4/6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72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7512" y="609600"/>
            <a:ext cx="8598907" cy="3403600"/>
          </a:xfrm>
        </p:spPr>
        <p:txBody>
          <a:bodyPr anchor="ctr">
            <a:normAutofit/>
          </a:bodyPr>
          <a:lstStyle>
            <a:lvl1pPr algn="l" latinLnBrk="1">
              <a:defRPr lang="ko-KR"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 latinLnBrk="1">
              <a:buNone/>
              <a:defRPr lang="ko-KR" sz="1800">
                <a:solidFill>
                  <a:schemeClr val="tx1">
                    <a:lumMod val="75000"/>
                    <a:lumOff val="25000"/>
                  </a:schemeClr>
                </a:solidFill>
                <a:ea typeface="맑은 고딕" panose="020B0503020000020004" pitchFamily="50" charset="-127"/>
              </a:defRPr>
            </a:lvl1pPr>
            <a:lvl2pPr marL="457200" indent="0" latinLnBrk="1">
              <a:buNone/>
              <a:defRPr lang="ko-K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1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맑은 고딕" panose="020B0503020000020004" pitchFamily="50" charset="-127"/>
              </a:defRPr>
            </a:lvl1pPr>
          </a:lstStyle>
          <a:p>
            <a:endParaRPr 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altLang="ko-KR" smtClean="0"/>
              <a:pPr/>
              <a:t>‹#›</a:t>
            </a:fld>
            <a:endParaRPr lang="ko-KR" altLang="en-US" dirty="0">
              <a:ea typeface="맑은 고딕" panose="020B0503020000020004" pitchFamily="50" charset="-127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0" y="6041363"/>
            <a:ext cx="912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fld id="{450FB353-8A9D-4923-9798-8B65145A3A02}" type="datetime5">
              <a:rPr lang="ko-KR" altLang="en-US" smtClean="0"/>
              <a:t>2020/4/6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84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 latinLnBrk="1">
              <a:defRPr lang="ko-KR"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 latinLnBrk="1">
              <a:buNone/>
              <a:defRPr lang="ko-KR" sz="1800">
                <a:solidFill>
                  <a:schemeClr val="tx1">
                    <a:lumMod val="75000"/>
                    <a:lumOff val="25000"/>
                  </a:schemeClr>
                </a:solidFill>
                <a:ea typeface="맑은 고딕" panose="020B0503020000020004" pitchFamily="50" charset="-127"/>
              </a:defRPr>
            </a:lvl1pPr>
            <a:lvl2pPr marL="457200" indent="0" latinLnBrk="1">
              <a:buNone/>
              <a:defRPr lang="ko-K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1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맑은 고딕" panose="020B0503020000020004" pitchFamily="50" charset="-127"/>
              </a:defRPr>
            </a:lvl1pPr>
          </a:lstStyle>
          <a:p>
            <a:endParaRPr 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altLang="ko-KR" smtClean="0"/>
              <a:pPr/>
              <a:t>‹#›</a:t>
            </a:fld>
            <a:endParaRPr lang="ko-KR" altLang="en-US" dirty="0">
              <a:ea typeface="맑은 고딕" panose="020B0503020000020004" pitchFamily="50" charset="-127"/>
            </a:endParaRPr>
          </a:p>
        </p:txBody>
      </p:sp>
      <p:sp>
        <p:nvSpPr>
          <p:cNvPr id="23" name="텍스트 개체 틀 9"/>
          <p:cNvSpPr>
            <a:spLocks noGrp="1"/>
          </p:cNvSpPr>
          <p:nvPr>
            <p:ph type="body" sz="quarter" idx="13"/>
          </p:nvPr>
        </p:nvSpPr>
        <p:spPr>
          <a:xfrm>
            <a:off x="1366495" y="3632200"/>
            <a:ext cx="7226406" cy="381000"/>
          </a:xfrm>
        </p:spPr>
        <p:txBody>
          <a:bodyPr anchor="ctr">
            <a:noAutofit/>
          </a:bodyPr>
          <a:lstStyle>
            <a:lvl1pPr marL="0" indent="0" latinLnBrk="1">
              <a:buFontTx/>
              <a:buNone/>
              <a:defRPr lang="ko-KR" sz="1600">
                <a:solidFill>
                  <a:schemeClr val="tx1">
                    <a:lumMod val="50000"/>
                    <a:lumOff val="50000"/>
                  </a:schemeClr>
                </a:solidFill>
                <a:ea typeface="맑은 고딕" panose="020B0503020000020004" pitchFamily="50" charset="-127"/>
              </a:defRPr>
            </a:lvl1pPr>
            <a:lvl2pPr marL="457200" indent="0" latinLnBrk="1">
              <a:buFontTx/>
              <a:buNone/>
              <a:defRPr lang="ko-KR"/>
            </a:lvl2pPr>
            <a:lvl3pPr marL="914400" indent="0" latinLnBrk="1">
              <a:buFontTx/>
              <a:buNone/>
              <a:defRPr lang="ko-KR"/>
            </a:lvl3pPr>
            <a:lvl4pPr marL="1371600" indent="0" latinLnBrk="1">
              <a:buFontTx/>
              <a:buNone/>
              <a:defRPr lang="ko-KR"/>
            </a:lvl4pPr>
            <a:lvl5pPr marL="1828800" indent="0" latinLnBrk="1">
              <a:buFontTx/>
              <a:buNone/>
              <a:defRPr lang="ko-KR"/>
            </a:lvl5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텍스트 상자 19"/>
          <p:cNvSpPr txBox="1"/>
          <p:nvPr/>
        </p:nvSpPr>
        <p:spPr>
          <a:xfrm>
            <a:off x="542011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atinLnBrk="1">
              <a:spcBef>
                <a:spcPct val="0"/>
              </a:spcBef>
              <a:buNone/>
              <a:defRPr lang="ko-KR"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 latinLnBrk="1">
              <a:defRPr lang="ko-KR">
                <a:solidFill>
                  <a:schemeClr val="tx2"/>
                </a:solidFill>
              </a:defRPr>
            </a:lvl2pPr>
            <a:lvl3pPr latinLnBrk="1">
              <a:defRPr lang="ko-KR">
                <a:solidFill>
                  <a:schemeClr val="tx2"/>
                </a:solidFill>
              </a:defRPr>
            </a:lvl3pPr>
            <a:lvl4pPr latinLnBrk="1">
              <a:defRPr lang="ko-KR">
                <a:solidFill>
                  <a:schemeClr val="tx2"/>
                </a:solidFill>
              </a:defRPr>
            </a:lvl4pPr>
            <a:lvl5pPr latinLnBrk="1">
              <a:defRPr lang="ko-KR">
                <a:solidFill>
                  <a:schemeClr val="tx2"/>
                </a:solidFill>
              </a:defRPr>
            </a:lvl5pPr>
            <a:lvl6pPr latinLnBrk="1">
              <a:defRPr lang="ko-KR">
                <a:solidFill>
                  <a:schemeClr val="tx2"/>
                </a:solidFill>
              </a:defRPr>
            </a:lvl6pPr>
            <a:lvl7pPr latinLnBrk="1">
              <a:defRPr lang="ko-KR">
                <a:solidFill>
                  <a:schemeClr val="tx2"/>
                </a:solidFill>
              </a:defRPr>
            </a:lvl7pPr>
            <a:lvl8pPr latinLnBrk="1">
              <a:defRPr lang="ko-KR">
                <a:solidFill>
                  <a:schemeClr val="tx2"/>
                </a:solidFill>
              </a:defRPr>
            </a:lvl8pPr>
            <a:lvl9pPr latinLnBrk="1">
              <a:defRPr lang="ko-KR">
                <a:solidFill>
                  <a:schemeClr val="tx2"/>
                </a:solidFill>
              </a:defRPr>
            </a:lvl9pPr>
          </a:lstStyle>
          <a:p>
            <a:pPr lvl="0" latinLnBrk="1"/>
            <a:r>
              <a:rPr lang="ko-KR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텍스트 상자 21"/>
          <p:cNvSpPr txBox="1"/>
          <p:nvPr/>
        </p:nvSpPr>
        <p:spPr>
          <a:xfrm>
            <a:off x="8895327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ko-KR"/>
            </a:defPPr>
            <a:lvl1pPr lvl="0" latinLnBrk="1">
              <a:spcBef>
                <a:spcPct val="0"/>
              </a:spcBef>
              <a:buNone/>
              <a:defRPr lang="ko-KR"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 latinLnBrk="1">
              <a:defRPr lang="ko-KR">
                <a:solidFill>
                  <a:schemeClr val="tx2"/>
                </a:solidFill>
              </a:defRPr>
            </a:lvl2pPr>
            <a:lvl3pPr latinLnBrk="1">
              <a:defRPr lang="ko-KR">
                <a:solidFill>
                  <a:schemeClr val="tx2"/>
                </a:solidFill>
              </a:defRPr>
            </a:lvl3pPr>
            <a:lvl4pPr latinLnBrk="1">
              <a:defRPr lang="ko-KR">
                <a:solidFill>
                  <a:schemeClr val="tx2"/>
                </a:solidFill>
              </a:defRPr>
            </a:lvl4pPr>
            <a:lvl5pPr latinLnBrk="1">
              <a:defRPr lang="ko-KR">
                <a:solidFill>
                  <a:schemeClr val="tx2"/>
                </a:solidFill>
              </a:defRPr>
            </a:lvl5pPr>
            <a:lvl6pPr latinLnBrk="1">
              <a:defRPr lang="ko-KR">
                <a:solidFill>
                  <a:schemeClr val="tx2"/>
                </a:solidFill>
              </a:defRPr>
            </a:lvl6pPr>
            <a:lvl7pPr latinLnBrk="1">
              <a:defRPr lang="ko-KR">
                <a:solidFill>
                  <a:schemeClr val="tx2"/>
                </a:solidFill>
              </a:defRPr>
            </a:lvl7pPr>
            <a:lvl8pPr latinLnBrk="1">
              <a:defRPr lang="ko-KR">
                <a:solidFill>
                  <a:schemeClr val="tx2"/>
                </a:solidFill>
              </a:defRPr>
            </a:lvl8pPr>
            <a:lvl9pPr latinLnBrk="1">
              <a:defRPr lang="ko-KR">
                <a:solidFill>
                  <a:schemeClr val="tx2"/>
                </a:solidFill>
              </a:defRPr>
            </a:lvl9pPr>
          </a:lstStyle>
          <a:p>
            <a:pPr lvl="0" latinLnBrk="1"/>
            <a:r>
              <a:rPr lang="ko-KR" sz="8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”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0" y="6041363"/>
            <a:ext cx="912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fld id="{428ACCBE-9998-4278-9A7D-B5A781D0DC55}" type="datetime5">
              <a:rPr lang="ko-KR" altLang="en-US" smtClean="0"/>
              <a:t>2020/4/6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817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7512" y="1931988"/>
            <a:ext cx="8598907" cy="2595460"/>
          </a:xfrm>
        </p:spPr>
        <p:txBody>
          <a:bodyPr anchor="b">
            <a:normAutofit/>
          </a:bodyPr>
          <a:lstStyle>
            <a:lvl1pPr algn="l" latinLnBrk="1">
              <a:defRPr lang="ko-KR"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 anchor="t">
            <a:normAutofit/>
          </a:bodyPr>
          <a:lstStyle>
            <a:lvl1pPr marL="0" indent="0" algn="l" latinLnBrk="1">
              <a:buNone/>
              <a:defRPr lang="ko-KR" sz="1800">
                <a:solidFill>
                  <a:schemeClr val="tx1">
                    <a:lumMod val="75000"/>
                    <a:lumOff val="25000"/>
                  </a:schemeClr>
                </a:solidFill>
                <a:ea typeface="맑은 고딕" panose="020B0503020000020004" pitchFamily="50" charset="-127"/>
              </a:defRPr>
            </a:lvl1pPr>
            <a:lvl2pPr marL="457200" indent="0" latinLnBrk="1">
              <a:buNone/>
              <a:defRPr lang="ko-K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1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맑은 고딕" panose="020B0503020000020004" pitchFamily="50" charset="-127"/>
              </a:defRPr>
            </a:lvl1pPr>
          </a:lstStyle>
          <a:p>
            <a:endParaRPr 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altLang="ko-KR" smtClean="0"/>
              <a:pPr/>
              <a:t>‹#›</a:t>
            </a:fld>
            <a:endParaRPr lang="ko-KR" altLang="en-US" dirty="0">
              <a:ea typeface="맑은 고딕" panose="020B0503020000020004" pitchFamily="50" charset="-127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0" y="6041363"/>
            <a:ext cx="912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fld id="{687BA62A-E5EA-45AD-A7C5-B91BDA597EC9}" type="datetime5">
              <a:rPr lang="ko-KR" altLang="en-US" smtClean="0"/>
              <a:t>2020/4/6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703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 latinLnBrk="1">
              <a:defRPr lang="ko-KR"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 anchor="t">
            <a:normAutofit/>
          </a:bodyPr>
          <a:lstStyle>
            <a:lvl1pPr marL="0" indent="0" algn="l" latinLnBrk="1">
              <a:buNone/>
              <a:defRPr lang="ko-KR" sz="1800">
                <a:solidFill>
                  <a:schemeClr val="tx1">
                    <a:lumMod val="50000"/>
                    <a:lumOff val="50000"/>
                  </a:schemeClr>
                </a:solidFill>
                <a:ea typeface="맑은 고딕" panose="020B0503020000020004" pitchFamily="50" charset="-127"/>
              </a:defRPr>
            </a:lvl1pPr>
            <a:lvl2pPr marL="457200" indent="0" latinLnBrk="1">
              <a:buNone/>
              <a:defRPr lang="ko-K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1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맑은 고딕" panose="020B0503020000020004" pitchFamily="50" charset="-127"/>
              </a:defRPr>
            </a:lvl1pPr>
          </a:lstStyle>
          <a:p>
            <a:endParaRPr 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altLang="ko-KR" smtClean="0"/>
              <a:pPr/>
              <a:t>‹#›</a:t>
            </a:fld>
            <a:endParaRPr lang="ko-KR" altLang="en-US" dirty="0">
              <a:ea typeface="맑은 고딕" panose="020B0503020000020004" pitchFamily="50" charset="-127"/>
            </a:endParaRPr>
          </a:p>
        </p:txBody>
      </p:sp>
      <p:sp>
        <p:nvSpPr>
          <p:cNvPr id="23" name="텍스트 개체 틀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 latinLnBrk="1">
              <a:buFontTx/>
              <a:buNone/>
              <a:defRPr lang="ko-KR" sz="2400">
                <a:solidFill>
                  <a:schemeClr val="tx1">
                    <a:lumMod val="75000"/>
                    <a:lumOff val="25000"/>
                  </a:schemeClr>
                </a:solidFill>
                <a:ea typeface="맑은 고딕" panose="020B0503020000020004" pitchFamily="50" charset="-127"/>
              </a:defRPr>
            </a:lvl1pPr>
            <a:lvl2pPr marL="457200" indent="0" latinLnBrk="1">
              <a:buFontTx/>
              <a:buNone/>
              <a:defRPr lang="ko-KR"/>
            </a:lvl2pPr>
            <a:lvl3pPr marL="914400" indent="0" latinLnBrk="1">
              <a:buFontTx/>
              <a:buNone/>
              <a:defRPr lang="ko-KR"/>
            </a:lvl3pPr>
            <a:lvl4pPr marL="1371600" indent="0" latinLnBrk="1">
              <a:buFontTx/>
              <a:buNone/>
              <a:defRPr lang="ko-KR"/>
            </a:lvl4pPr>
            <a:lvl5pPr marL="1828800" indent="0" latinLnBrk="1">
              <a:buFontTx/>
              <a:buNone/>
              <a:defRPr lang="ko-KR"/>
            </a:lvl5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4" name="텍스트 상자 23"/>
          <p:cNvSpPr txBox="1"/>
          <p:nvPr/>
        </p:nvSpPr>
        <p:spPr>
          <a:xfrm>
            <a:off x="542011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atinLnBrk="1">
              <a:spcBef>
                <a:spcPct val="0"/>
              </a:spcBef>
              <a:buNone/>
              <a:defRPr lang="ko-KR"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 latinLnBrk="1">
              <a:defRPr lang="ko-KR">
                <a:solidFill>
                  <a:schemeClr val="tx2"/>
                </a:solidFill>
              </a:defRPr>
            </a:lvl2pPr>
            <a:lvl3pPr latinLnBrk="1">
              <a:defRPr lang="ko-KR">
                <a:solidFill>
                  <a:schemeClr val="tx2"/>
                </a:solidFill>
              </a:defRPr>
            </a:lvl3pPr>
            <a:lvl4pPr latinLnBrk="1">
              <a:defRPr lang="ko-KR">
                <a:solidFill>
                  <a:schemeClr val="tx2"/>
                </a:solidFill>
              </a:defRPr>
            </a:lvl4pPr>
            <a:lvl5pPr latinLnBrk="1">
              <a:defRPr lang="ko-KR">
                <a:solidFill>
                  <a:schemeClr val="tx2"/>
                </a:solidFill>
              </a:defRPr>
            </a:lvl5pPr>
            <a:lvl6pPr latinLnBrk="1">
              <a:defRPr lang="ko-KR">
                <a:solidFill>
                  <a:schemeClr val="tx2"/>
                </a:solidFill>
              </a:defRPr>
            </a:lvl6pPr>
            <a:lvl7pPr latinLnBrk="1">
              <a:defRPr lang="ko-KR">
                <a:solidFill>
                  <a:schemeClr val="tx2"/>
                </a:solidFill>
              </a:defRPr>
            </a:lvl7pPr>
            <a:lvl8pPr latinLnBrk="1">
              <a:defRPr lang="ko-KR">
                <a:solidFill>
                  <a:schemeClr val="tx2"/>
                </a:solidFill>
              </a:defRPr>
            </a:lvl8pPr>
            <a:lvl9pPr latinLnBrk="1">
              <a:defRPr lang="ko-KR">
                <a:solidFill>
                  <a:schemeClr val="tx2"/>
                </a:solidFill>
              </a:defRPr>
            </a:lvl9pPr>
          </a:lstStyle>
          <a:p>
            <a:pPr lvl="0" latinLnBrk="1"/>
            <a:r>
              <a:rPr lang="ko-KR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텍스트 상자 24"/>
          <p:cNvSpPr txBox="1"/>
          <p:nvPr/>
        </p:nvSpPr>
        <p:spPr>
          <a:xfrm>
            <a:off x="8895327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ko-KR"/>
            </a:defPPr>
            <a:lvl1pPr lvl="0" latinLnBrk="1">
              <a:spcBef>
                <a:spcPct val="0"/>
              </a:spcBef>
              <a:buNone/>
              <a:defRPr lang="ko-KR"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 latinLnBrk="1">
              <a:defRPr lang="ko-KR">
                <a:solidFill>
                  <a:schemeClr val="tx2"/>
                </a:solidFill>
              </a:defRPr>
            </a:lvl2pPr>
            <a:lvl3pPr latinLnBrk="1">
              <a:defRPr lang="ko-KR">
                <a:solidFill>
                  <a:schemeClr val="tx2"/>
                </a:solidFill>
              </a:defRPr>
            </a:lvl3pPr>
            <a:lvl4pPr latinLnBrk="1">
              <a:defRPr lang="ko-KR">
                <a:solidFill>
                  <a:schemeClr val="tx2"/>
                </a:solidFill>
              </a:defRPr>
            </a:lvl4pPr>
            <a:lvl5pPr latinLnBrk="1">
              <a:defRPr lang="ko-KR">
                <a:solidFill>
                  <a:schemeClr val="tx2"/>
                </a:solidFill>
              </a:defRPr>
            </a:lvl5pPr>
            <a:lvl6pPr latinLnBrk="1">
              <a:defRPr lang="ko-KR">
                <a:solidFill>
                  <a:schemeClr val="tx2"/>
                </a:solidFill>
              </a:defRPr>
            </a:lvl6pPr>
            <a:lvl7pPr latinLnBrk="1">
              <a:defRPr lang="ko-KR">
                <a:solidFill>
                  <a:schemeClr val="tx2"/>
                </a:solidFill>
              </a:defRPr>
            </a:lvl7pPr>
            <a:lvl8pPr latinLnBrk="1">
              <a:defRPr lang="ko-KR">
                <a:solidFill>
                  <a:schemeClr val="tx2"/>
                </a:solidFill>
              </a:defRPr>
            </a:lvl8pPr>
            <a:lvl9pPr latinLnBrk="1">
              <a:defRPr lang="ko-KR">
                <a:solidFill>
                  <a:schemeClr val="tx2"/>
                </a:solidFill>
              </a:defRPr>
            </a:lvl9pPr>
          </a:lstStyle>
          <a:p>
            <a:pPr lvl="0" latinLnBrk="1"/>
            <a:r>
              <a:rPr lang="ko-KR" sz="8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”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0" y="6041363"/>
            <a:ext cx="912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fld id="{BE4DD830-4659-44F5-98C9-995E1477E31D}" type="datetime5">
              <a:rPr lang="ko-KR" altLang="en-US" smtClean="0"/>
              <a:t>2020/4/6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98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978" y="609600"/>
            <a:ext cx="8590440" cy="3022600"/>
          </a:xfrm>
        </p:spPr>
        <p:txBody>
          <a:bodyPr anchor="ctr">
            <a:normAutofit/>
          </a:bodyPr>
          <a:lstStyle>
            <a:lvl1pPr algn="l" latinLnBrk="1">
              <a:defRPr lang="ko-KR"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 anchor="t">
            <a:normAutofit/>
          </a:bodyPr>
          <a:lstStyle>
            <a:lvl1pPr marL="0" indent="0" algn="l" latinLnBrk="1">
              <a:buNone/>
              <a:defRPr lang="ko-KR" sz="1800">
                <a:solidFill>
                  <a:schemeClr val="tx1">
                    <a:lumMod val="50000"/>
                    <a:lumOff val="50000"/>
                  </a:schemeClr>
                </a:solidFill>
                <a:ea typeface="맑은 고딕" panose="020B0503020000020004" pitchFamily="50" charset="-127"/>
              </a:defRPr>
            </a:lvl1pPr>
            <a:lvl2pPr marL="457200" indent="0" latinLnBrk="1">
              <a:buNone/>
              <a:defRPr lang="ko-K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1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맑은 고딕" panose="020B0503020000020004" pitchFamily="50" charset="-127"/>
              </a:defRPr>
            </a:lvl1pPr>
          </a:lstStyle>
          <a:p>
            <a:endParaRPr 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altLang="ko-KR" smtClean="0"/>
              <a:pPr/>
              <a:t>‹#›</a:t>
            </a:fld>
            <a:endParaRPr lang="ko-KR" altLang="en-US" dirty="0">
              <a:ea typeface="맑은 고딕" panose="020B0503020000020004" pitchFamily="50" charset="-127"/>
            </a:endParaRPr>
          </a:p>
        </p:txBody>
      </p:sp>
      <p:sp>
        <p:nvSpPr>
          <p:cNvPr id="23" name="텍스트 개체 틀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 latinLnBrk="1">
              <a:buFontTx/>
              <a:buNone/>
              <a:defRPr lang="ko-KR" sz="2400">
                <a:solidFill>
                  <a:schemeClr val="accent1"/>
                </a:solidFill>
                <a:ea typeface="맑은 고딕" panose="020B0503020000020004" pitchFamily="50" charset="-127"/>
              </a:defRPr>
            </a:lvl1pPr>
            <a:lvl2pPr marL="457200" indent="0" latinLnBrk="1">
              <a:buFontTx/>
              <a:buNone/>
              <a:defRPr lang="ko-KR"/>
            </a:lvl2pPr>
            <a:lvl3pPr marL="914400" indent="0" latinLnBrk="1">
              <a:buFontTx/>
              <a:buNone/>
              <a:defRPr lang="ko-KR"/>
            </a:lvl3pPr>
            <a:lvl4pPr marL="1371600" indent="0" latinLnBrk="1">
              <a:buFontTx/>
              <a:buNone/>
              <a:defRPr lang="ko-KR"/>
            </a:lvl4pPr>
            <a:lvl5pPr marL="1828800" indent="0" latinLnBrk="1">
              <a:buFontTx/>
              <a:buNone/>
              <a:defRPr lang="ko-KR"/>
            </a:lvl5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0" y="6041363"/>
            <a:ext cx="912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fld id="{5EFEA9B4-F0DF-4310-980D-DB52315075B3}" type="datetime5">
              <a:rPr lang="ko-KR" altLang="en-US" smtClean="0"/>
              <a:t>2020/4/6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312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vert"/>
          <a:lstStyle>
            <a:lvl1pPr>
              <a:defRPr>
                <a:ea typeface="맑은 고딕" panose="020B0503020000020004" pitchFamily="50" charset="-127"/>
              </a:defRPr>
            </a:lvl1pPr>
            <a:lvl2pPr>
              <a:defRPr>
                <a:ea typeface="맑은 고딕" panose="020B0503020000020004" pitchFamily="50" charset="-127"/>
              </a:defRPr>
            </a:lvl2pPr>
            <a:lvl3pPr>
              <a:defRPr>
                <a:ea typeface="맑은 고딕" panose="020B0503020000020004" pitchFamily="50" charset="-127"/>
              </a:defRPr>
            </a:lvl3pPr>
            <a:lvl4pPr>
              <a:defRPr>
                <a:ea typeface="맑은 고딕" panose="020B0503020000020004" pitchFamily="50" charset="-127"/>
              </a:defRPr>
            </a:lvl4pPr>
            <a:lvl5pPr>
              <a:defRPr>
                <a:ea typeface="맑은 고딕" panose="020B0503020000020004" pitchFamily="50" charset="-127"/>
              </a:defRPr>
            </a:lvl5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맑은 고딕" panose="020B0503020000020004" pitchFamily="50" charset="-127"/>
              </a:defRPr>
            </a:lvl1pPr>
          </a:lstStyle>
          <a:p>
            <a:endParaRPr 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altLang="ko-KR" smtClean="0"/>
              <a:pPr/>
              <a:t>‹#›</a:t>
            </a:fld>
            <a:endParaRPr lang="ko-KR" altLang="en-US" dirty="0">
              <a:ea typeface="맑은 고딕" panose="020B0503020000020004" pitchFamily="50" charset="-127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0" y="6041363"/>
            <a:ext cx="912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fld id="{5C92DAC6-D9F6-4537-B1C5-1AEE9BB4D2E3}" type="datetime5">
              <a:rPr lang="ko-KR" altLang="en-US" smtClean="0"/>
              <a:t>2020/4/6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809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969749" y="609600"/>
            <a:ext cx="1305083" cy="5251451"/>
          </a:xfrm>
        </p:spPr>
        <p:txBody>
          <a:bodyPr vert="vert" anchor="ctr"/>
          <a:lstStyle/>
          <a:p>
            <a:r>
              <a:rPr lang="ko-KR" altLang="en-US" smtClean="0"/>
              <a:t>마스터 제목 스타일 편집</a:t>
            </a:r>
            <a:endParaRPr lang="ko-KR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77511" y="609600"/>
            <a:ext cx="7061989" cy="5251450"/>
          </a:xfrm>
        </p:spPr>
        <p:txBody>
          <a:bodyPr vert="vert"/>
          <a:lstStyle>
            <a:lvl1pPr>
              <a:defRPr>
                <a:ea typeface="맑은 고딕" panose="020B0503020000020004" pitchFamily="50" charset="-127"/>
              </a:defRPr>
            </a:lvl1pPr>
            <a:lvl2pPr>
              <a:defRPr>
                <a:ea typeface="맑은 고딕" panose="020B0503020000020004" pitchFamily="50" charset="-127"/>
              </a:defRPr>
            </a:lvl2pPr>
            <a:lvl3pPr>
              <a:defRPr>
                <a:ea typeface="맑은 고딕" panose="020B0503020000020004" pitchFamily="50" charset="-127"/>
              </a:defRPr>
            </a:lvl3pPr>
            <a:lvl4pPr>
              <a:defRPr>
                <a:ea typeface="맑은 고딕" panose="020B0503020000020004" pitchFamily="50" charset="-127"/>
              </a:defRPr>
            </a:lvl4pPr>
            <a:lvl5pPr>
              <a:defRPr>
                <a:ea typeface="맑은 고딕" panose="020B0503020000020004" pitchFamily="50" charset="-127"/>
              </a:defRPr>
            </a:lvl5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맑은 고딕" panose="020B0503020000020004" pitchFamily="50" charset="-127"/>
              </a:defRPr>
            </a:lvl1pPr>
          </a:lstStyle>
          <a:p>
            <a:endParaRPr 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altLang="ko-KR" smtClean="0"/>
              <a:pPr/>
              <a:t>‹#›</a:t>
            </a:fld>
            <a:endParaRPr lang="ko-KR" altLang="en-US" dirty="0">
              <a:ea typeface="맑은 고딕" panose="020B0503020000020004" pitchFamily="50" charset="-127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0" y="6041363"/>
            <a:ext cx="912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fld id="{A8A058F8-1581-44C9-A290-D2E191046B25}" type="datetime5">
              <a:rPr lang="ko-KR" altLang="en-US" smtClean="0"/>
              <a:t>2020/4/6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16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latinLnBrk="1">
              <a:defRPr lang="ko-KR" sz="3600"/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a typeface="맑은 고딕" panose="020B0503020000020004" pitchFamily="50" charset="-127"/>
              </a:defRPr>
            </a:lvl1pPr>
            <a:lvl2pPr>
              <a:defRPr>
                <a:ea typeface="맑은 고딕" panose="020B0503020000020004" pitchFamily="50" charset="-127"/>
              </a:defRPr>
            </a:lvl2pPr>
            <a:lvl3pPr>
              <a:defRPr>
                <a:ea typeface="맑은 고딕" panose="020B0503020000020004" pitchFamily="50" charset="-127"/>
              </a:defRPr>
            </a:lvl3pPr>
            <a:lvl4pPr>
              <a:defRPr>
                <a:ea typeface="맑은 고딕" panose="020B0503020000020004" pitchFamily="50" charset="-127"/>
              </a:defRPr>
            </a:lvl4pPr>
            <a:lvl5pPr>
              <a:defRPr>
                <a:ea typeface="맑은 고딕" panose="020B0503020000020004" pitchFamily="50" charset="-127"/>
              </a:defRPr>
            </a:lvl5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맑은 고딕" panose="020B0503020000020004" pitchFamily="50" charset="-127"/>
              </a:defRPr>
            </a:lvl1pPr>
          </a:lstStyle>
          <a:p>
            <a:endParaRPr 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altLang="ko-KR" smtClean="0"/>
              <a:pPr/>
              <a:t>‹#›</a:t>
            </a:fld>
            <a:endParaRPr lang="ko-KR" altLang="en-US" dirty="0">
              <a:ea typeface="맑은 고딕" panose="020B0503020000020004" pitchFamily="50" charset="-127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0" y="6041363"/>
            <a:ext cx="912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fld id="{DC46B047-B191-4E7E-B383-66F60119A330}" type="datetime5">
              <a:rPr lang="ko-KR" altLang="en-US" smtClean="0"/>
              <a:t>2020/4/6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28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7512" y="2700868"/>
            <a:ext cx="8598907" cy="1826581"/>
          </a:xfrm>
        </p:spPr>
        <p:txBody>
          <a:bodyPr anchor="b"/>
          <a:lstStyle>
            <a:lvl1pPr algn="l" latinLnBrk="1">
              <a:defRPr lang="ko-KR"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860400"/>
          </a:xfrm>
        </p:spPr>
        <p:txBody>
          <a:bodyPr anchor="t"/>
          <a:lstStyle>
            <a:lvl1pPr marL="0" indent="0" algn="l" latinLnBrk="1">
              <a:buNone/>
              <a:defRPr lang="ko-KR" sz="2000">
                <a:solidFill>
                  <a:schemeClr val="tx1">
                    <a:lumMod val="50000"/>
                    <a:lumOff val="50000"/>
                  </a:schemeClr>
                </a:solidFill>
                <a:ea typeface="맑은 고딕" panose="020B0503020000020004" pitchFamily="50" charset="-127"/>
              </a:defRPr>
            </a:lvl1pPr>
            <a:lvl2pPr marL="457200" indent="0" latinLnBrk="1">
              <a:buNone/>
              <a:defRPr lang="ko-K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1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맑은 고딕" panose="020B0503020000020004" pitchFamily="50" charset="-127"/>
              </a:defRPr>
            </a:lvl1pPr>
          </a:lstStyle>
          <a:p>
            <a:endParaRPr 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altLang="ko-KR" smtClean="0"/>
              <a:pPr/>
              <a:t>‹#›</a:t>
            </a:fld>
            <a:endParaRPr lang="ko-KR" altLang="en-US" dirty="0">
              <a:ea typeface="맑은 고딕" panose="020B0503020000020004" pitchFamily="50" charset="-127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0" y="6041363"/>
            <a:ext cx="912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fld id="{BF36D3FA-12D0-4C4E-B877-59447AD4C2B2}" type="datetime5">
              <a:rPr lang="ko-KR" altLang="en-US" smtClean="0"/>
              <a:t>2020/4/6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94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77511" y="2160589"/>
            <a:ext cx="4185125" cy="3880772"/>
          </a:xfrm>
        </p:spPr>
        <p:txBody>
          <a:bodyPr/>
          <a:lstStyle>
            <a:lvl1pPr>
              <a:defRPr>
                <a:ea typeface="맑은 고딕" panose="020B0503020000020004" pitchFamily="50" charset="-127"/>
              </a:defRPr>
            </a:lvl1pPr>
            <a:lvl2pPr>
              <a:defRPr>
                <a:ea typeface="맑은 고딕" panose="020B0503020000020004" pitchFamily="50" charset="-127"/>
              </a:defRPr>
            </a:lvl2pPr>
            <a:lvl3pPr>
              <a:defRPr>
                <a:ea typeface="맑은 고딕" panose="020B0503020000020004" pitchFamily="50" charset="-127"/>
              </a:defRPr>
            </a:lvl3pPr>
            <a:lvl4pPr>
              <a:defRPr>
                <a:ea typeface="맑은 고딕" panose="020B0503020000020004" pitchFamily="50" charset="-127"/>
              </a:defRPr>
            </a:lvl4pPr>
            <a:lvl5pPr>
              <a:defRPr>
                <a:ea typeface="맑은 고딕" panose="020B0503020000020004" pitchFamily="50" charset="-127"/>
              </a:defRPr>
            </a:lvl5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91296" y="2160590"/>
            <a:ext cx="4185124" cy="3880773"/>
          </a:xfrm>
        </p:spPr>
        <p:txBody>
          <a:bodyPr/>
          <a:lstStyle>
            <a:lvl1pPr>
              <a:defRPr>
                <a:ea typeface="맑은 고딕" panose="020B0503020000020004" pitchFamily="50" charset="-127"/>
              </a:defRPr>
            </a:lvl1pPr>
            <a:lvl2pPr>
              <a:defRPr>
                <a:ea typeface="맑은 고딕" panose="020B0503020000020004" pitchFamily="50" charset="-127"/>
              </a:defRPr>
            </a:lvl2pPr>
            <a:lvl3pPr>
              <a:defRPr>
                <a:ea typeface="맑은 고딕" panose="020B0503020000020004" pitchFamily="50" charset="-127"/>
              </a:defRPr>
            </a:lvl3pPr>
            <a:lvl4pPr>
              <a:defRPr>
                <a:ea typeface="맑은 고딕" panose="020B0503020000020004" pitchFamily="50" charset="-127"/>
              </a:defRPr>
            </a:lvl4pPr>
            <a:lvl5pPr>
              <a:defRPr>
                <a:ea typeface="맑은 고딕" panose="020B0503020000020004" pitchFamily="50" charset="-127"/>
              </a:defRPr>
            </a:lvl5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맑은 고딕" panose="020B0503020000020004" pitchFamily="50" charset="-127"/>
              </a:defRPr>
            </a:lvl1pPr>
          </a:lstStyle>
          <a:p>
            <a:endParaRPr lang="ko-KR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altLang="ko-KR" smtClean="0"/>
              <a:pPr/>
              <a:t>‹#›</a:t>
            </a:fld>
            <a:endParaRPr lang="ko-KR" altLang="en-US" dirty="0">
              <a:ea typeface="맑은 고딕" panose="020B0503020000020004" pitchFamily="50" charset="-127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7207010" y="6041363"/>
            <a:ext cx="912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fld id="{930C93AE-174B-4E4B-8F0C-BAA2931A7FFC}" type="datetime5">
              <a:rPr lang="ko-KR" altLang="en-US" smtClean="0"/>
              <a:t>2020/4/6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61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1">
              <a:defRPr lang="ko-KR"/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75922" y="2160983"/>
            <a:ext cx="4186713" cy="576262"/>
          </a:xfrm>
        </p:spPr>
        <p:txBody>
          <a:bodyPr anchor="b">
            <a:noAutofit/>
          </a:bodyPr>
          <a:lstStyle>
            <a:lvl1pPr marL="0" indent="0" latinLnBrk="1">
              <a:buNone/>
              <a:defRPr lang="ko-KR" sz="2400" b="0">
                <a:ea typeface="맑은 고딕" panose="020B0503020000020004" pitchFamily="50" charset="-127"/>
              </a:defRPr>
            </a:lvl1pPr>
            <a:lvl2pPr marL="457200" indent="0" latinLnBrk="1">
              <a:buNone/>
              <a:defRPr lang="ko-KR" sz="2000" b="1"/>
            </a:lvl2pPr>
            <a:lvl3pPr marL="914400" indent="0" latinLnBrk="1">
              <a:buNone/>
              <a:defRPr lang="ko-KR" sz="1800" b="1"/>
            </a:lvl3pPr>
            <a:lvl4pPr marL="1371600" indent="0" latinLnBrk="1">
              <a:buNone/>
              <a:defRPr lang="ko-KR" sz="1600" b="1"/>
            </a:lvl4pPr>
            <a:lvl5pPr marL="1828800" indent="0" latinLnBrk="1">
              <a:buNone/>
              <a:defRPr lang="ko-KR" sz="1600" b="1"/>
            </a:lvl5pPr>
            <a:lvl6pPr marL="2286000" indent="0" latinLnBrk="1">
              <a:buNone/>
              <a:defRPr lang="ko-KR" sz="1600" b="1"/>
            </a:lvl6pPr>
            <a:lvl7pPr marL="2743200" indent="0" latinLnBrk="1">
              <a:buNone/>
              <a:defRPr lang="ko-KR" sz="1600" b="1"/>
            </a:lvl7pPr>
            <a:lvl8pPr marL="3200400" indent="0" latinLnBrk="1">
              <a:buNone/>
              <a:defRPr lang="ko-KR" sz="1600" b="1"/>
            </a:lvl8pPr>
            <a:lvl9pPr marL="3657600" indent="0" latinLnBrk="1">
              <a:buNone/>
              <a:defRPr lang="ko-KR" sz="1600" b="1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75922" y="2737246"/>
            <a:ext cx="4186713" cy="3304117"/>
          </a:xfrm>
        </p:spPr>
        <p:txBody>
          <a:bodyPr>
            <a:normAutofit/>
          </a:bodyPr>
          <a:lstStyle>
            <a:lvl1pPr>
              <a:defRPr>
                <a:ea typeface="맑은 고딕" panose="020B0503020000020004" pitchFamily="50" charset="-127"/>
              </a:defRPr>
            </a:lvl1pPr>
            <a:lvl2pPr>
              <a:defRPr>
                <a:ea typeface="맑은 고딕" panose="020B0503020000020004" pitchFamily="50" charset="-127"/>
              </a:defRPr>
            </a:lvl2pPr>
            <a:lvl3pPr>
              <a:defRPr>
                <a:ea typeface="맑은 고딕" panose="020B0503020000020004" pitchFamily="50" charset="-127"/>
              </a:defRPr>
            </a:lvl3pPr>
            <a:lvl4pPr>
              <a:defRPr>
                <a:ea typeface="맑은 고딕" panose="020B0503020000020004" pitchFamily="50" charset="-127"/>
              </a:defRPr>
            </a:lvl4pPr>
            <a:lvl5pPr>
              <a:defRPr>
                <a:ea typeface="맑은 고딕" panose="020B0503020000020004" pitchFamily="50" charset="-127"/>
              </a:defRPr>
            </a:lvl5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89709" y="2160983"/>
            <a:ext cx="4186708" cy="576262"/>
          </a:xfrm>
        </p:spPr>
        <p:txBody>
          <a:bodyPr anchor="b">
            <a:noAutofit/>
          </a:bodyPr>
          <a:lstStyle>
            <a:lvl1pPr marL="0" indent="0" latinLnBrk="1">
              <a:buNone/>
              <a:defRPr lang="ko-KR" sz="2400" b="0">
                <a:ea typeface="맑은 고딕" panose="020B0503020000020004" pitchFamily="50" charset="-127"/>
              </a:defRPr>
            </a:lvl1pPr>
            <a:lvl2pPr marL="457200" indent="0" latinLnBrk="1">
              <a:buNone/>
              <a:defRPr lang="ko-KR" sz="2000" b="1"/>
            </a:lvl2pPr>
            <a:lvl3pPr marL="914400" indent="0" latinLnBrk="1">
              <a:buNone/>
              <a:defRPr lang="ko-KR" sz="1800" b="1"/>
            </a:lvl3pPr>
            <a:lvl4pPr marL="1371600" indent="0" latinLnBrk="1">
              <a:buNone/>
              <a:defRPr lang="ko-KR" sz="1600" b="1"/>
            </a:lvl4pPr>
            <a:lvl5pPr marL="1828800" indent="0" latinLnBrk="1">
              <a:buNone/>
              <a:defRPr lang="ko-KR" sz="1600" b="1"/>
            </a:lvl5pPr>
            <a:lvl6pPr marL="2286000" indent="0" latinLnBrk="1">
              <a:buNone/>
              <a:defRPr lang="ko-KR" sz="1600" b="1"/>
            </a:lvl6pPr>
            <a:lvl7pPr marL="2743200" indent="0" latinLnBrk="1">
              <a:buNone/>
              <a:defRPr lang="ko-KR" sz="1600" b="1"/>
            </a:lvl7pPr>
            <a:lvl8pPr marL="3200400" indent="0" latinLnBrk="1">
              <a:buNone/>
              <a:defRPr lang="ko-KR" sz="1600" b="1"/>
            </a:lvl8pPr>
            <a:lvl9pPr marL="3657600" indent="0" latinLnBrk="1">
              <a:buNone/>
              <a:defRPr lang="ko-KR" sz="1600" b="1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89710" y="2737246"/>
            <a:ext cx="4186707" cy="3304117"/>
          </a:xfrm>
        </p:spPr>
        <p:txBody>
          <a:bodyPr>
            <a:normAutofit/>
          </a:bodyPr>
          <a:lstStyle>
            <a:lvl1pPr>
              <a:defRPr>
                <a:ea typeface="맑은 고딕" panose="020B0503020000020004" pitchFamily="50" charset="-127"/>
              </a:defRPr>
            </a:lvl1pPr>
            <a:lvl2pPr>
              <a:defRPr>
                <a:ea typeface="맑은 고딕" panose="020B0503020000020004" pitchFamily="50" charset="-127"/>
              </a:defRPr>
            </a:lvl2pPr>
            <a:lvl3pPr>
              <a:defRPr>
                <a:ea typeface="맑은 고딕" panose="020B0503020000020004" pitchFamily="50" charset="-127"/>
              </a:defRPr>
            </a:lvl3pPr>
            <a:lvl4pPr>
              <a:defRPr>
                <a:ea typeface="맑은 고딕" panose="020B0503020000020004" pitchFamily="50" charset="-127"/>
              </a:defRPr>
            </a:lvl4pPr>
            <a:lvl5pPr>
              <a:defRPr>
                <a:ea typeface="맑은 고딕" panose="020B0503020000020004" pitchFamily="50" charset="-127"/>
              </a:defRPr>
            </a:lvl5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맑은 고딕" panose="020B0503020000020004" pitchFamily="50" charset="-127"/>
              </a:defRPr>
            </a:lvl1pPr>
          </a:lstStyle>
          <a:p>
            <a:endParaRPr lang="ko-KR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altLang="ko-KR" smtClean="0"/>
              <a:pPr/>
              <a:t>‹#›</a:t>
            </a:fld>
            <a:endParaRPr lang="ko-KR" altLang="en-US" dirty="0">
              <a:ea typeface="맑은 고딕" panose="020B0503020000020004" pitchFamily="50" charset="-127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7207010" y="6041363"/>
            <a:ext cx="912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fld id="{83297A4B-248F-4B32-B81C-A1499FAE8394}" type="datetime5">
              <a:rPr lang="ko-KR" altLang="en-US" smtClean="0"/>
              <a:t>2020/4/6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33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1320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맑은 고딕" panose="020B0503020000020004" pitchFamily="50" charset="-127"/>
              </a:defRPr>
            </a:lvl1pPr>
          </a:lstStyle>
          <a:p>
            <a:endParaRPr 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altLang="ko-KR" smtClean="0"/>
              <a:pPr/>
              <a:t>‹#›</a:t>
            </a:fld>
            <a:endParaRPr lang="ko-KR" altLang="en-US" dirty="0">
              <a:ea typeface="맑은 고딕" panose="020B0503020000020004" pitchFamily="50" charset="-127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0" y="6041363"/>
            <a:ext cx="912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fld id="{62059C2D-79A1-49F6-A201-BCDC4D6CE01E}" type="datetime5">
              <a:rPr lang="ko-KR" altLang="en-US" smtClean="0"/>
              <a:t>2020/4/6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6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맑은 고딕" panose="020B0503020000020004" pitchFamily="50" charset="-127"/>
              </a:defRPr>
            </a:lvl1pPr>
          </a:lstStyle>
          <a:p>
            <a:endParaRPr 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altLang="ko-KR" smtClean="0"/>
              <a:pPr/>
              <a:t>‹#›</a:t>
            </a:fld>
            <a:endParaRPr lang="ko-KR" altLang="en-US" dirty="0">
              <a:ea typeface="맑은 고딕" panose="020B0503020000020004" pitchFamily="50" charset="-127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0" y="6041363"/>
            <a:ext cx="912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fld id="{7D792F34-1260-45E8-99A3-87CF103D10C5}" type="datetime5">
              <a:rPr lang="ko-KR" altLang="en-US" smtClean="0"/>
              <a:t>2020/4/6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86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7510" y="1498604"/>
            <a:ext cx="3855532" cy="1278466"/>
          </a:xfrm>
        </p:spPr>
        <p:txBody>
          <a:bodyPr anchor="b">
            <a:normAutofit/>
          </a:bodyPr>
          <a:lstStyle>
            <a:lvl1pPr latinLnBrk="1">
              <a:defRPr lang="ko-KR" sz="2000"/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1701" y="514925"/>
            <a:ext cx="4514717" cy="5526437"/>
          </a:xfrm>
        </p:spPr>
        <p:txBody>
          <a:bodyPr>
            <a:normAutofit/>
          </a:bodyPr>
          <a:lstStyle>
            <a:lvl1pPr>
              <a:defRPr>
                <a:ea typeface="맑은 고딕" panose="020B0503020000020004" pitchFamily="50" charset="-127"/>
              </a:defRPr>
            </a:lvl1pPr>
            <a:lvl2pPr>
              <a:defRPr>
                <a:ea typeface="맑은 고딕" panose="020B0503020000020004" pitchFamily="50" charset="-127"/>
              </a:defRPr>
            </a:lvl2pPr>
            <a:lvl3pPr>
              <a:defRPr>
                <a:ea typeface="맑은 고딕" panose="020B0503020000020004" pitchFamily="50" charset="-127"/>
              </a:defRPr>
            </a:lvl3pPr>
            <a:lvl4pPr>
              <a:defRPr>
                <a:ea typeface="맑은 고딕" panose="020B0503020000020004" pitchFamily="50" charset="-127"/>
              </a:defRPr>
            </a:lvl4pPr>
            <a:lvl5pPr>
              <a:defRPr>
                <a:ea typeface="맑은 고딕" panose="020B0503020000020004" pitchFamily="50" charset="-127"/>
              </a:defRPr>
            </a:lvl5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7510" y="2777069"/>
            <a:ext cx="3855532" cy="2584449"/>
          </a:xfrm>
        </p:spPr>
        <p:txBody>
          <a:bodyPr>
            <a:normAutofit/>
          </a:bodyPr>
          <a:lstStyle>
            <a:lvl1pPr marL="0" indent="0" latinLnBrk="1">
              <a:buNone/>
              <a:defRPr lang="ko-KR" sz="1400">
                <a:ea typeface="맑은 고딕" panose="020B0503020000020004" pitchFamily="50" charset="-127"/>
              </a:defRPr>
            </a:lvl1pPr>
            <a:lvl2pPr marL="457063" indent="0" latinLnBrk="1">
              <a:buNone/>
              <a:defRPr lang="ko-KR" sz="1400"/>
            </a:lvl2pPr>
            <a:lvl3pPr marL="914126" indent="0" latinLnBrk="1">
              <a:buNone/>
              <a:defRPr lang="ko-KR" sz="1200"/>
            </a:lvl3pPr>
            <a:lvl4pPr marL="1371189" indent="0" latinLnBrk="1">
              <a:buNone/>
              <a:defRPr lang="ko-KR" sz="1000"/>
            </a:lvl4pPr>
            <a:lvl5pPr marL="1828251" indent="0" latinLnBrk="1">
              <a:buNone/>
              <a:defRPr lang="ko-KR" sz="1000"/>
            </a:lvl5pPr>
            <a:lvl6pPr marL="2285314" indent="0" latinLnBrk="1">
              <a:buNone/>
              <a:defRPr lang="ko-KR" sz="1000"/>
            </a:lvl6pPr>
            <a:lvl7pPr marL="2742377" indent="0" latinLnBrk="1">
              <a:buNone/>
              <a:defRPr lang="ko-KR" sz="1000"/>
            </a:lvl7pPr>
            <a:lvl8pPr marL="3199440" indent="0" latinLnBrk="1">
              <a:buNone/>
              <a:defRPr lang="ko-KR" sz="1000"/>
            </a:lvl8pPr>
            <a:lvl9pPr marL="3656503" indent="0" latinLnBrk="1">
              <a:buNone/>
              <a:defRPr lang="ko-KR" sz="1000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맑은 고딕" panose="020B0503020000020004" pitchFamily="50" charset="-127"/>
              </a:defRPr>
            </a:lvl1pPr>
          </a:lstStyle>
          <a:p>
            <a:endParaRPr lang="ko-KR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altLang="ko-KR" smtClean="0"/>
              <a:pPr/>
              <a:t>‹#›</a:t>
            </a:fld>
            <a:endParaRPr lang="ko-KR" altLang="en-US" dirty="0">
              <a:ea typeface="맑은 고딕" panose="020B0503020000020004" pitchFamily="50" charset="-127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7207010" y="6041363"/>
            <a:ext cx="912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fld id="{7DD10E68-8F61-4D01-AB23-4B731FBE8077}" type="datetime5">
              <a:rPr lang="ko-KR" altLang="en-US" smtClean="0"/>
              <a:t>2020/4/6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62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7511" y="4800600"/>
            <a:ext cx="8598906" cy="566738"/>
          </a:xfrm>
        </p:spPr>
        <p:txBody>
          <a:bodyPr anchor="b">
            <a:normAutofit/>
          </a:bodyPr>
          <a:lstStyle>
            <a:lvl1pPr algn="l" latinLnBrk="1">
              <a:defRPr lang="ko-KR" sz="2400" b="0"/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그림 개체 틀 2"/>
          <p:cNvSpPr>
            <a:spLocks noGrp="1" noChangeAspect="1"/>
          </p:cNvSpPr>
          <p:nvPr>
            <p:ph type="pic" idx="1"/>
          </p:nvPr>
        </p:nvSpPr>
        <p:spPr>
          <a:xfrm>
            <a:off x="677511" y="609600"/>
            <a:ext cx="8598907" cy="3845718"/>
          </a:xfrm>
        </p:spPr>
        <p:txBody>
          <a:bodyPr anchor="ctr">
            <a:normAutofit/>
          </a:bodyPr>
          <a:lstStyle>
            <a:lvl1pPr marL="0" indent="0" algn="ctr" latinLnBrk="1">
              <a:buNone/>
              <a:defRPr lang="ko-KR" sz="1600">
                <a:ea typeface="맑은 고딕" panose="020B0503020000020004" pitchFamily="50" charset="-127"/>
              </a:defRPr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7511" y="5367338"/>
            <a:ext cx="8598906" cy="674024"/>
          </a:xfrm>
        </p:spPr>
        <p:txBody>
          <a:bodyPr>
            <a:normAutofit/>
          </a:bodyPr>
          <a:lstStyle>
            <a:lvl1pPr marL="0" indent="0" latinLnBrk="1">
              <a:buNone/>
              <a:defRPr lang="ko-KR" sz="1200">
                <a:ea typeface="맑은 고딕" panose="020B0503020000020004" pitchFamily="50" charset="-127"/>
              </a:defRPr>
            </a:lvl1pPr>
            <a:lvl2pPr marL="457200" indent="0" latinLnBrk="1">
              <a:buNone/>
              <a:defRPr lang="ko-KR" sz="1200"/>
            </a:lvl2pPr>
            <a:lvl3pPr marL="914400" indent="0" latinLnBrk="1">
              <a:buNone/>
              <a:defRPr lang="ko-KR" sz="1000"/>
            </a:lvl3pPr>
            <a:lvl4pPr marL="1371600" indent="0" latinLnBrk="1">
              <a:buNone/>
              <a:defRPr lang="ko-KR" sz="900"/>
            </a:lvl4pPr>
            <a:lvl5pPr marL="1828800" indent="0" latinLnBrk="1">
              <a:buNone/>
              <a:defRPr lang="ko-KR" sz="900"/>
            </a:lvl5pPr>
            <a:lvl6pPr marL="2286000" indent="0" latinLnBrk="1">
              <a:buNone/>
              <a:defRPr lang="ko-KR" sz="900"/>
            </a:lvl6pPr>
            <a:lvl7pPr marL="2743200" indent="0" latinLnBrk="1">
              <a:buNone/>
              <a:defRPr lang="ko-KR" sz="900"/>
            </a:lvl7pPr>
            <a:lvl8pPr marL="3200400" indent="0" latinLnBrk="1">
              <a:buNone/>
              <a:defRPr lang="ko-KR" sz="900"/>
            </a:lvl8pPr>
            <a:lvl9pPr marL="3657600" indent="0" latinLnBrk="1">
              <a:buNone/>
              <a:defRPr lang="ko-KR" sz="900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맑은 고딕" panose="020B0503020000020004" pitchFamily="50" charset="-127"/>
              </a:defRPr>
            </a:lvl1pPr>
          </a:lstStyle>
          <a:p>
            <a:endParaRPr lang="ko-KR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altLang="ko-KR" smtClean="0"/>
              <a:pPr/>
              <a:t>‹#›</a:t>
            </a:fld>
            <a:endParaRPr lang="ko-KR" altLang="en-US" dirty="0">
              <a:ea typeface="맑은 고딕" panose="020B0503020000020004" pitchFamily="50" charset="-127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7207010" y="6041363"/>
            <a:ext cx="912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fld id="{627F1E8B-1974-4620-9378-1023FF21F47B}" type="datetime5">
              <a:rPr lang="ko-KR" altLang="en-US" smtClean="0"/>
              <a:t>2020/4/6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8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7399148" y="3689879"/>
            <a:ext cx="47647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0374369" y="3589868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-8469" y="4013201"/>
            <a:ext cx="45731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ko-KR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1" y="2160590"/>
            <a:ext cx="8598907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latinLnBrk="1"/>
            <a:r>
              <a:rPr lang="ko-KR" altLang="ko-KR" dirty="0" smtClean="0"/>
              <a:t>마스터 텍스트 스타일을 편집합니다</a:t>
            </a:r>
          </a:p>
          <a:p>
            <a:pPr lvl="1" latinLnBrk="1"/>
            <a:r>
              <a:rPr lang="ko-KR" altLang="ko-KR" dirty="0" smtClean="0"/>
              <a:t>둘째 수준</a:t>
            </a:r>
          </a:p>
          <a:p>
            <a:pPr lvl="2" latinLnBrk="1"/>
            <a:r>
              <a:rPr lang="ko-KR" altLang="ko-KR" dirty="0" smtClean="0"/>
              <a:t>셋째 수준</a:t>
            </a:r>
          </a:p>
          <a:p>
            <a:pPr lvl="3" latinLnBrk="1"/>
            <a:r>
              <a:rPr lang="ko-KR" altLang="ko-KR" dirty="0" smtClean="0"/>
              <a:t>넷째 수준</a:t>
            </a:r>
          </a:p>
          <a:p>
            <a:pPr lvl="4" latinLnBrk="1"/>
            <a:r>
              <a:rPr lang="ko-KR" altLang="ko-KR" dirty="0" smtClean="0"/>
              <a:t>다섯째 수준</a:t>
            </a:r>
            <a:endParaRPr lang="ko-KR" altLang="ko-K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0" y="6041363"/>
            <a:ext cx="912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fld id="{ED4552EB-7B2F-4B1D-B45B-B2D58F00EB23}" type="datetime5">
              <a:rPr lang="ko-KR" altLang="en-US" smtClean="0"/>
              <a:t>2020/4/6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511" y="6041363"/>
            <a:ext cx="6299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01" y="6041363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latin typeface="맑은 고딕" panose="020B0503020000020004" pitchFamily="50" charset="-127"/>
              </a:defRPr>
            </a:lvl1pPr>
          </a:lstStyle>
          <a:p>
            <a:fld id="{DEC7A5AD-5AEC-42D0-A3BE-F46B405763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1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ea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j-ea"/>
          <a:ea typeface="+mj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j-ea"/>
          <a:ea typeface="+mj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j-ea"/>
          <a:ea typeface="+mj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j-ea"/>
          <a:ea typeface="+mj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j-ea"/>
          <a:ea typeface="+mj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6" name="사각형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Edgar Allan Poe</a:t>
            </a:r>
            <a:endParaRPr lang="ko-KR" dirty="0"/>
          </a:p>
        </p:txBody>
      </p:sp>
      <p:sp>
        <p:nvSpPr>
          <p:cNvPr id="89097" name="사각형 9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/>
              <a:t>Introduction to English Literature 04</a:t>
            </a:r>
            <a:r>
              <a:rPr lang="ko-KR" b="1" dirty="0" smtClean="0"/>
              <a:t> </a:t>
            </a:r>
            <a:endParaRPr lang="ko-KR" b="1" dirty="0"/>
          </a:p>
          <a:p>
            <a:r>
              <a:rPr lang="en-US" altLang="ko-KR" dirty="0" smtClean="0"/>
              <a:t>April 7 and 10, 2020</a:t>
            </a:r>
            <a:endParaRPr lang="ko-KR" dirty="0"/>
          </a:p>
        </p:txBody>
      </p:sp>
      <p:pic>
        <p:nvPicPr>
          <p:cNvPr id="2" name="오디오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50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695"/>
    </mc:Choice>
    <mc:Fallback>
      <p:transition spd="slow" advTm="186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공지사항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77511" y="1614116"/>
            <a:ext cx="8598907" cy="4427248"/>
          </a:xfrm>
        </p:spPr>
        <p:txBody>
          <a:bodyPr/>
          <a:lstStyle/>
          <a:p>
            <a:r>
              <a:rPr lang="ko-KR" altLang="en-US" dirty="0" smtClean="0"/>
              <a:t>학교의 결정대로 학기말까지 온라인강의로 진행함</a:t>
            </a:r>
            <a:endParaRPr lang="en-US" altLang="ko-KR" dirty="0" smtClean="0"/>
          </a:p>
          <a:p>
            <a:r>
              <a:rPr lang="ko-KR" altLang="en-US" dirty="0" smtClean="0"/>
              <a:t>모든 강의는 </a:t>
            </a:r>
            <a:r>
              <a:rPr lang="en-US" altLang="ko-KR" dirty="0" smtClean="0"/>
              <a:t>armytage.net</a:t>
            </a:r>
            <a:r>
              <a:rPr lang="ko-KR" altLang="en-US" dirty="0" smtClean="0"/>
              <a:t>에 나와있는 </a:t>
            </a:r>
            <a:r>
              <a:rPr lang="en-US" altLang="ko-KR" dirty="0" smtClean="0"/>
              <a:t>syllabus</a:t>
            </a:r>
            <a:r>
              <a:rPr lang="ko-KR" altLang="en-US" dirty="0" smtClean="0"/>
              <a:t>의 일정대로 진행함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중간시험은 예정대로 </a:t>
            </a:r>
            <a:r>
              <a:rPr lang="en-US" altLang="ko-KR" dirty="0" smtClean="0"/>
              <a:t>5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</a:t>
            </a:r>
            <a:r>
              <a:rPr lang="ko-KR" altLang="en-US" dirty="0" smtClean="0"/>
              <a:t>일에 실시함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중간시험은 원래 시간표대로 오후 </a:t>
            </a:r>
            <a:r>
              <a:rPr lang="en-US" altLang="ko-KR" dirty="0" smtClean="0"/>
              <a:t>2</a:t>
            </a:r>
            <a:r>
              <a:rPr lang="ko-KR" altLang="en-US" dirty="0" smtClean="0"/>
              <a:t>시에 실시간으로 진행함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시험방식은 </a:t>
            </a:r>
            <a:r>
              <a:rPr lang="en-US" altLang="ko-KR" dirty="0" smtClean="0"/>
              <a:t>5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</a:t>
            </a:r>
            <a:r>
              <a:rPr lang="ko-KR" altLang="en-US" dirty="0" smtClean="0"/>
              <a:t>일 </a:t>
            </a:r>
            <a:r>
              <a:rPr lang="en-US" altLang="ko-KR" dirty="0" smtClean="0"/>
              <a:t>Hangout Meet</a:t>
            </a:r>
            <a:r>
              <a:rPr lang="ko-KR" altLang="en-US" dirty="0" smtClean="0"/>
              <a:t>으로 여러분을 부른 다음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시험문제를 내주고</a:t>
            </a:r>
            <a:r>
              <a:rPr lang="en-US" altLang="ko-KR" dirty="0" smtClean="0"/>
              <a:t>, 3</a:t>
            </a:r>
            <a:r>
              <a:rPr lang="ko-KR" altLang="en-US" dirty="0" smtClean="0"/>
              <a:t>시 </a:t>
            </a:r>
            <a:r>
              <a:rPr lang="en-US" altLang="ko-KR" dirty="0" smtClean="0"/>
              <a:t>15</a:t>
            </a:r>
            <a:r>
              <a:rPr lang="ko-KR" altLang="en-US" dirty="0" smtClean="0"/>
              <a:t>분에 온라인으로 제출하도록 할 것임</a:t>
            </a:r>
            <a:r>
              <a:rPr lang="en-US" altLang="ko-KR" dirty="0" smtClean="0"/>
              <a:t>. </a:t>
            </a:r>
            <a:r>
              <a:rPr lang="ko-KR" altLang="en-US" dirty="0" smtClean="0"/>
              <a:t>제 시간에 제출하지 못하면 </a:t>
            </a:r>
            <a:r>
              <a:rPr lang="en-US" altLang="ko-KR" dirty="0" smtClean="0"/>
              <a:t>0</a:t>
            </a:r>
            <a:r>
              <a:rPr lang="ko-KR" altLang="en-US" dirty="0" smtClean="0"/>
              <a:t>점</a:t>
            </a:r>
            <a:r>
              <a:rPr lang="en-US" altLang="ko-KR" dirty="0" smtClean="0"/>
              <a:t>. </a:t>
            </a:r>
            <a:endParaRPr lang="en-US" altLang="ko-KR" dirty="0"/>
          </a:p>
          <a:p>
            <a:r>
              <a:rPr lang="en-US" altLang="ko-KR" dirty="0" smtClean="0"/>
              <a:t>5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</a:t>
            </a:r>
            <a:r>
              <a:rPr lang="ko-KR" altLang="en-US" dirty="0" smtClean="0"/>
              <a:t>일 오후 </a:t>
            </a:r>
            <a:r>
              <a:rPr lang="en-US" altLang="ko-KR" dirty="0" smtClean="0"/>
              <a:t>2</a:t>
            </a:r>
            <a:r>
              <a:rPr lang="ko-KR" altLang="en-US" dirty="0" smtClean="0"/>
              <a:t>시에 시험을 치르기에 좋은 장소에서 접속 대기할 것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4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28</a:t>
            </a:r>
            <a:r>
              <a:rPr lang="ko-KR" altLang="en-US" dirty="0" smtClean="0"/>
              <a:t>일 오후 </a:t>
            </a:r>
            <a:r>
              <a:rPr lang="en-US" altLang="ko-KR" dirty="0" smtClean="0"/>
              <a:t>12</a:t>
            </a:r>
            <a:r>
              <a:rPr lang="ko-KR" altLang="en-US" dirty="0" smtClean="0"/>
              <a:t>시 </a:t>
            </a:r>
            <a:r>
              <a:rPr lang="en-US" altLang="ko-KR" dirty="0" smtClean="0"/>
              <a:t>30</a:t>
            </a:r>
            <a:r>
              <a:rPr lang="ko-KR" altLang="en-US" dirty="0" smtClean="0"/>
              <a:t>분에 중간고사 예시소집 겸 </a:t>
            </a:r>
            <a:r>
              <a:rPr lang="en-US" altLang="ko-KR" dirty="0" smtClean="0"/>
              <a:t>Q &amp; A Session</a:t>
            </a:r>
            <a:r>
              <a:rPr lang="ko-KR" altLang="en-US" dirty="0" smtClean="0"/>
              <a:t>을 미리 가지면서 출석체크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기술적 점검을 하겠음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6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26</a:t>
            </a:r>
            <a:r>
              <a:rPr lang="ko-KR" altLang="en-US" dirty="0" smtClean="0"/>
              <a:t>일 기말고사를 온라인으로 할지 오프라인으로 할 지는 추후 통보함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4" name="오디오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03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411"/>
    </mc:Choice>
    <mc:Fallback>
      <p:transition spd="slow" advTm="3204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813683"/>
          </a:xfrm>
        </p:spPr>
        <p:txBody>
          <a:bodyPr/>
          <a:lstStyle/>
          <a:p>
            <a:pPr algn="ctr"/>
            <a:r>
              <a:rPr lang="en-US" altLang="ko-KR" dirty="0" smtClean="0"/>
              <a:t>Table of Contents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677511" y="2782957"/>
            <a:ext cx="8598907" cy="3258406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Edgar Allan Poe Bio</a:t>
            </a:r>
          </a:p>
          <a:p>
            <a:r>
              <a:rPr lang="en-US" altLang="ko-KR" sz="2400" dirty="0" smtClean="0"/>
              <a:t>Point of View and Unreliable Narrator</a:t>
            </a:r>
          </a:p>
          <a:p>
            <a:r>
              <a:rPr lang="en-US" altLang="ko-KR" sz="2400" dirty="0" smtClean="0"/>
              <a:t>Key Passages from “The Cask of Amontillado”</a:t>
            </a:r>
            <a:endParaRPr lang="ko-KR" altLang="en-US" sz="2400" dirty="0"/>
          </a:p>
        </p:txBody>
      </p:sp>
      <p:pic>
        <p:nvPicPr>
          <p:cNvPr id="6" name="오디오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16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789"/>
    </mc:Choice>
    <mc:Fallback>
      <p:transition spd="slow" advTm="647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7510" y="580445"/>
            <a:ext cx="3855532" cy="405517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Edgar Allan Poe Biography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463" y="1154112"/>
            <a:ext cx="3333750" cy="4248150"/>
          </a:xfrm>
        </p:spPr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7510" y="1154112"/>
            <a:ext cx="3855532" cy="420740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 smtClean="0"/>
              <a:t>Born in Boston in 1809 as a son of itinerant actors who died in 1810 and 1811.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 smtClean="0"/>
              <a:t>Taken care of by John Allan, a wealthy merchant of Richmond Virginia.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 smtClean="0"/>
              <a:t>Went to school in England 1815-1820 and attended University of Virginia from 1826.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 smtClean="0"/>
              <a:t>Allan wanted Edgar to pursue a legal career, but he fled to Boston.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 smtClean="0"/>
              <a:t>A short army career and an attempt to become a professional military officer in West Point, soon dismissed for neglect of duty.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 smtClean="0"/>
              <a:t>Editorship of literary magazine the </a:t>
            </a:r>
            <a:r>
              <a:rPr lang="en-US" altLang="ko-KR" i="1" dirty="0" smtClean="0"/>
              <a:t>Southern Literary Messenger </a:t>
            </a:r>
            <a:r>
              <a:rPr lang="en-US" altLang="ko-KR" dirty="0" smtClean="0"/>
              <a:t>1835-37.</a:t>
            </a:r>
            <a:endParaRPr lang="ko-KR" altLang="en-US" dirty="0"/>
          </a:p>
        </p:txBody>
      </p:sp>
      <p:pic>
        <p:nvPicPr>
          <p:cNvPr id="6" name="오디오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37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9480"/>
    </mc:Choice>
    <mc:Fallback>
      <p:transition spd="slow" advTm="269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7510" y="580445"/>
            <a:ext cx="3855532" cy="405517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Edgar Allan Poe Biography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7510" y="1154112"/>
            <a:ext cx="3855532" cy="420740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 smtClean="0"/>
              <a:t>“The Narrative of Arthur Gordon Pym,” a dark nautical tale in 1837-38, in W. H. Auden’s words, “one of the finest adventure stories ever written.”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 smtClean="0"/>
              <a:t>Co-editing in 1839-40 </a:t>
            </a:r>
            <a:r>
              <a:rPr lang="en-US" altLang="ko-KR" i="1" dirty="0" smtClean="0"/>
              <a:t>Burton’s Gentleman’s Magazine</a:t>
            </a:r>
            <a:r>
              <a:rPr lang="en-US" altLang="ko-KR" dirty="0" smtClean="0"/>
              <a:t> where he published ‘The Fall of the House of Usher,’ which was a rare immediate success.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 smtClean="0"/>
              <a:t>Working for</a:t>
            </a:r>
            <a:r>
              <a:rPr lang="en-US" altLang="ko-KR" i="1" dirty="0" smtClean="0"/>
              <a:t> The New York Mirror </a:t>
            </a:r>
            <a:r>
              <a:rPr lang="en-US" altLang="ko-KR" dirty="0" smtClean="0"/>
              <a:t>during which he won literary prizes.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 smtClean="0"/>
              <a:t>‘The Raven,’ his most popular piece of poetry in 1844.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 smtClean="0"/>
              <a:t>Lived in poverty with Virginia his wife(his cousin 14 years younger than him) and mother-in-law without regular income and Virginia died of TB in 1847.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790" y="1264257"/>
            <a:ext cx="3609478" cy="3609478"/>
          </a:xfrm>
        </p:spPr>
      </p:pic>
      <p:pic>
        <p:nvPicPr>
          <p:cNvPr id="7" name="오디오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63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4738"/>
    </mc:Choice>
    <mc:Fallback>
      <p:transition spd="slow" advTm="254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7510" y="946205"/>
            <a:ext cx="3855532" cy="50888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Edgar Allan Poe Biography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7510" y="1948070"/>
            <a:ext cx="3855532" cy="3413449"/>
          </a:xfrm>
        </p:spPr>
        <p:txBody>
          <a:bodyPr>
            <a:normAutofit fontScale="925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 smtClean="0"/>
              <a:t>His belief in the beauty of melancholy.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 smtClean="0"/>
              <a:t>Severely disturbed in his last years having a number of relationships with women.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 smtClean="0"/>
              <a:t>Missing in Baltimore for 5 days and discovered in a delirium and died after a few days.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 smtClean="0"/>
              <a:t>Buried in Baltimore next to his wife in 1849.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 smtClean="0"/>
              <a:t>His literary reputation largely ignored or derided during his life time.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 smtClean="0"/>
              <a:t>W. B. Yeats, George Bernard Shaw, Henry James and T. S. Eliot were his early admirers.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45" y="1630016"/>
            <a:ext cx="3957693" cy="3212327"/>
          </a:xfrm>
        </p:spPr>
      </p:pic>
      <p:pic>
        <p:nvPicPr>
          <p:cNvPr id="7" name="오디오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9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2841"/>
    </mc:Choice>
    <mc:Fallback>
      <p:transition spd="slow" advTm="3028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패싯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Strategy_FacetGreenTheme_16x9_TP103418064" id="{473E7C1B-4451-4BA0-87AA-7BB36240D405}" vid="{83BA57E1-8352-4719-8748-E85E90024C2B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A752CCC-5C25-436C-B759-7E4E4195A5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영업 전략 프레젠테이션, 패싯 테마(와이드스크린)</Template>
  <TotalTime>496</TotalTime>
  <Words>457</Words>
  <Application>Microsoft Office PowerPoint</Application>
  <PresentationFormat>와이드스크린</PresentationFormat>
  <Paragraphs>37</Paragraphs>
  <Slides>6</Slides>
  <Notes>1</Notes>
  <HiddenSlides>0</HiddenSlides>
  <MMClips>6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3" baseType="lpstr">
      <vt:lpstr>HY그래픽M</vt:lpstr>
      <vt:lpstr>맑은 고딕</vt:lpstr>
      <vt:lpstr>Arial</vt:lpstr>
      <vt:lpstr>Trebuchet MS</vt:lpstr>
      <vt:lpstr>Wingdings</vt:lpstr>
      <vt:lpstr>Wingdings 3</vt:lpstr>
      <vt:lpstr>패싯</vt:lpstr>
      <vt:lpstr>Edgar Allan Poe</vt:lpstr>
      <vt:lpstr>공지사항</vt:lpstr>
      <vt:lpstr>Table of Contents</vt:lpstr>
      <vt:lpstr>Edgar Allan Poe Biography</vt:lpstr>
      <vt:lpstr>Edgar Allan Poe Biography</vt:lpstr>
      <vt:lpstr>Edgar Allan Poe Biography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신세계 통상  &lt;연도&gt; 영업 제안</dc:title>
  <dc:creator>u</dc:creator>
  <cp:keywords/>
  <cp:lastModifiedBy>u</cp:lastModifiedBy>
  <cp:revision>20</cp:revision>
  <dcterms:created xsi:type="dcterms:W3CDTF">2020-04-06T03:31:33Z</dcterms:created>
  <dcterms:modified xsi:type="dcterms:W3CDTF">2020-04-06T11:48:22Z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TC034180659991</vt:lpwstr>
  </property>
</Properties>
</file>